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9" r:id="rId3"/>
    <p:sldId id="260" r:id="rId4"/>
    <p:sldId id="298" r:id="rId5"/>
    <p:sldId id="275" r:id="rId6"/>
    <p:sldId id="276" r:id="rId7"/>
    <p:sldId id="277" r:id="rId8"/>
    <p:sldId id="295" r:id="rId9"/>
    <p:sldId id="269" r:id="rId10"/>
    <p:sldId id="292" r:id="rId11"/>
    <p:sldId id="279" r:id="rId12"/>
    <p:sldId id="278" r:id="rId13"/>
    <p:sldId id="296" r:id="rId14"/>
    <p:sldId id="297" r:id="rId15"/>
    <p:sldId id="270" r:id="rId16"/>
    <p:sldId id="286" r:id="rId17"/>
    <p:sldId id="285" r:id="rId18"/>
    <p:sldId id="281" r:id="rId19"/>
    <p:sldId id="293" r:id="rId20"/>
    <p:sldId id="294" r:id="rId21"/>
    <p:sldId id="267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1279610"/>
            <a:ext cx="7895064" cy="52455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32390" y="1425957"/>
            <a:ext cx="46110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2013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年，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Google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开源了一款用于词向量计算的工具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，引起了工业界和学术界的关注。首先，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可以在百万数量级的词典和上亿的数据集上进行高效地训练；其次，该工具得到的训练结果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词向量（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embedding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），可以很好地度量词与词之间的相似性。随着深度学习（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Deep Learning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）在自然语言处理中应用的普及，很多人误以为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是一种深度学习算法。其实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算法的背后是一个浅层神经网络。另外需要强调的一点是，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是一个计算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的开源工具。当我们在说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算法或模型的时候，其实指的是其背后用于计算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CBoW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Skip-gram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模型。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148916" y="666934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chemeClr val="tx1"/>
                </a:solidFill>
              </a:rPr>
              <a:t>Word2vec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7923" y="4173578"/>
            <a:ext cx="126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/>
              <a:t> LDA</a:t>
            </a:r>
            <a:r>
              <a:rPr lang="zh-CN" altLang="en-US" sz="4000" b="1" dirty="0" smtClean="0"/>
              <a:t>模型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输入关键词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利用已有的算法提取关键词。每行关键词代表</a:t>
            </a:r>
            <a:r>
              <a:rPr lang="zh-CN" altLang="en-US" sz="1400" dirty="0">
                <a:solidFill>
                  <a:schemeClr val="bg1"/>
                </a:solidFill>
              </a:rPr>
              <a:t>一篇文章中提取出的关键词（任意数量</a:t>
            </a:r>
            <a:r>
              <a:rPr lang="zh-CN" altLang="en-US" sz="1400" dirty="0" smtClean="0">
                <a:solidFill>
                  <a:schemeClr val="bg1"/>
                </a:solidFill>
              </a:rPr>
              <a:t>），同时设置迭代次数与步长。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利用关键词对文章分类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通过每一篇文章包含的关键词，结合已经得到的关键词</a:t>
            </a:r>
            <a:r>
              <a:rPr lang="en-US" altLang="zh-CN" sz="1400" dirty="0" smtClean="0">
                <a:solidFill>
                  <a:schemeClr val="bg1"/>
                </a:solidFill>
              </a:rPr>
              <a:t>------</a:t>
            </a:r>
            <a:r>
              <a:rPr lang="zh-CN" altLang="en-US" sz="1400" dirty="0" smtClean="0">
                <a:solidFill>
                  <a:schemeClr val="bg1"/>
                </a:solidFill>
              </a:rPr>
              <a:t>相关类匹配表，对文章划分类。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划分关键词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将文章集的每个关键词设置对应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ID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值。利用关键词通过聚类算法归类。对每个关键词计算其与每个类的相关性。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2420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5488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48421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1524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35669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49359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7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0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1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0656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657416" y="652149"/>
            <a:ext cx="2931566" cy="563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tx1"/>
                </a:solidFill>
              </a:rPr>
              <a:t>技术难点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2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3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306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0659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5" name="任意多边形 24"/>
          <p:cNvSpPr/>
          <p:nvPr/>
        </p:nvSpPr>
        <p:spPr>
          <a:xfrm>
            <a:off x="10739585" y="5055687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1" name="任意多边形 31"/>
          <p:cNvSpPr/>
          <p:nvPr/>
        </p:nvSpPr>
        <p:spPr>
          <a:xfrm>
            <a:off x="10805443" y="6163235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82" name="矩形 81"/>
          <p:cNvSpPr/>
          <p:nvPr/>
        </p:nvSpPr>
        <p:spPr>
          <a:xfrm>
            <a:off x="10830843" y="623038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/>
              <a:t>Flashtext</a:t>
            </a:r>
            <a:endParaRPr lang="en-US" altLang="zh-CN" sz="2400" dirty="0"/>
          </a:p>
        </p:txBody>
      </p:sp>
      <p:grpSp>
        <p:nvGrpSpPr>
          <p:cNvPr id="8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84" name="矩形 8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8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4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83" y="971198"/>
            <a:ext cx="2846113" cy="50105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358" y="895773"/>
            <a:ext cx="6075825" cy="2375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68" y="3454377"/>
            <a:ext cx="4056927" cy="2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301415" y="982715"/>
            <a:ext cx="2896552" cy="4669603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197967" y="977599"/>
            <a:ext cx="2927444" cy="4725696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11" y="960010"/>
            <a:ext cx="2927444" cy="4775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上尝试</a:t>
            </a:r>
            <a:r>
              <a:rPr lang="en-US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等更加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20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5" name="矩形 2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答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9339" y="767610"/>
            <a:ext cx="9569450" cy="53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1182</Words>
  <Application>Microsoft Macintosh PowerPoint</Application>
  <PresentationFormat>宽屏</PresentationFormat>
  <Paragraphs>219</Paragraphs>
  <Slides>21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Century Gothic</vt:lpstr>
      <vt:lpstr>DengXian</vt:lpstr>
      <vt:lpstr>Impact</vt:lpstr>
      <vt:lpstr>Segoe UI Light</vt:lpstr>
      <vt:lpstr>Verdana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104</cp:revision>
  <dcterms:created xsi:type="dcterms:W3CDTF">2015-08-18T02:51:41Z</dcterms:created>
  <dcterms:modified xsi:type="dcterms:W3CDTF">2017-12-16T17:39:19Z</dcterms:modified>
  <cp:category/>
</cp:coreProperties>
</file>